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MOH650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MOH650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MOH650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33.708944,-7.40175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33.7076143,-7.4002506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