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MOH707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MOH707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MOH707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33.690882,-7.382083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33.689770,-7.380831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