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MOH709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MOH709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MOH709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33.685353,-7.387889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33.683649,-7.385638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