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NAD009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NAD009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NAD009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35.15259412, -2.94451624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35.16130644, -2.93170916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