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NAD099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NAD099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NAD099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35.14579532, -2.91442137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35.14580900, -2.92708200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