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NAD967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NAD967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35.15426200, -2.92085600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35.15234050, -2.92846360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