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NAD975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NAD975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NAD975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35.16038223, -2.93939852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35.16879869, -2.94174503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