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Données pour code site: NAD978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Nombre d'enregistrements: 1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Détails - NAD978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1828800"/>
          <a:ext cx="8229600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28"/>
                <a:gridCol w="587836"/>
              </a:tblGrid>
              <a:tr h="2286000">
                <a:tc>
                  <a:txBody>
                    <a:bodyPr/>
                    <a:lstStyle/>
                    <a:p>
                      <a:r>
                        <a:t>code site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ST FO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Mois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Semaine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Planning Survey &amp; Aiguillage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proposé par IAM pour le survey avec orange (semaine)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Contact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DR IAm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ville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Départ  ERPT  - Y Départ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X Arrivée ERPT Proposition1 - Y Arrivée ERPT Proposition1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Commentaire ERPT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Date TSS</a:t>
                      </a:r>
                    </a:p>
                  </a:txBody>
                  <a:tcPr/>
                </a:tc>
              </a:tr>
              <a:tr h="2286000">
                <a:tc>
                  <a:txBody>
                    <a:bodyPr/>
                    <a:lstStyle/>
                    <a:p>
                      <a:r>
                        <a:t>NAD978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Circet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JUIN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Du 01/06/2024 Au 31/09/2024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OUJDA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Nador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35.15910000, -2.95253000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35.16640952, -2.95101604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  <a:tc>
                  <a:txBody>
                    <a:bodyPr/>
                    <a:lstStyle/>
                    <a:p/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