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OUJ074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OUJ074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34.67460000, -1.92501000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34.67263035, -1.92034159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