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OUJ079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OUJ079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34.68092183, -1.95322807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34.68397440, -1.95119263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