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OUJ085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OUJ085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OUJ085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34.69990000, -1.92312000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34.69981300, -1.91929528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