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OUJ092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OUJ092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34.66327116, -1.87361253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34.66528347, -1.89022104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