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OUJ094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OUJ094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34.67710000, -1.91230000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34.67910675, -1.91019842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