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OUJ1004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OUJ1004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OUJ1004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34.67971692, -1.93595000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34.67997761, -1.93605298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