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34.67744593, -1.90778776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34.67946486, -1.90871067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