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OUJ841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OUJ841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34.67427088, -1.90709075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34.67236100, -1.90037200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