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OUJ850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OUJ850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34.71280532, -1.89528747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34.70898800, -1.89084100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