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OUJ854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OUJ854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OUJ854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34.70861100, -1.91005600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34.70382915, -1.91193930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