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OUJ870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34.70200388, -1.88499418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34.70142202, -1.89124180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