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OUJ889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OUJ889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OUJ889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34.65980636, -1.90707285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34.65708892, -1.90879270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