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OUJ892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OUJ892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OUJ892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34.65855800, -1.88513100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34.65531455, -1.88785786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