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Données pour code site: OUJ893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Nombre d'enregistrements: 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Détails - OUJ893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8288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36"/>
              </a:tblGrid>
              <a:tr h="2286000">
                <a:tc>
                  <a:txBody>
                    <a:bodyPr/>
                    <a:lstStyle/>
                    <a:p>
                      <a:r>
                        <a:t>code 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 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Mois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Semaine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Planning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proposé par IAM pour le survey avec orange (semaine)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Départ  ERPT  - Y Départ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Arrivée ERPT Proposition1 - Y Arrivée ERPT Proposition1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Commentaire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TSS</a:t>
                      </a:r>
                    </a:p>
                  </a:txBody>
                  <a:tcPr/>
                </a:tc>
              </a:tr>
              <a:tr h="2286000">
                <a:tc>
                  <a:txBody>
                    <a:bodyPr/>
                    <a:lstStyle/>
                    <a:p>
                      <a:r>
                        <a:t>OUJ893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34.66209238, -1.88822613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34.66525682, -1.89016524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