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OUJ894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34.66328939, -1.87910752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34.66528347, -1.89022104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