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OUJ912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OUJ912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OUJ912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PERSEE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34.65985470, -1.91717658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34.65781872, -1.91638719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