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Données pour code site: OUJ922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Nombre d'enregistrements: 1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Détails - OUJ922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1828800"/>
          <a:ext cx="82296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36"/>
              </a:tblGrid>
              <a:tr h="2286000">
                <a:tc>
                  <a:txBody>
                    <a:bodyPr/>
                    <a:lstStyle/>
                    <a:p>
                      <a:r>
                        <a:t>code site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ST FO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Mois Survey &amp; Aiguillage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Semaine Survey &amp; Aiguillage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Planning Survey &amp; Aiguillage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date proposé par IAM pour le survey avec orange (semaine)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Contact ERPT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Contact IAM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DR IAm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ville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X Départ  ERPT  - Y Départ ERPT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X Arrivée ERPT Proposition1 - Y Arrivée ERPT Proposition1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Commentaire ERPT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Date TSS</a:t>
                      </a:r>
                    </a:p>
                  </a:txBody>
                  <a:tcPr/>
                </a:tc>
              </a:tr>
              <a:tr h="2286000">
                <a:tc>
                  <a:txBody>
                    <a:bodyPr/>
                    <a:lstStyle/>
                    <a:p>
                      <a:r>
                        <a:t>OUJ922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PERSEE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OUJDA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Oujda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34.67984680, -1.87751767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34.68402646, -1.87922062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