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34.68424329, -1.87343315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34.68394934, -1.87923227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