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OUJ931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OUJ931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34.68560800, -1.88805300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34.68944676, -1.88578086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