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SAF048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SAF048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SAF048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-9.24083000000000077, 32.2284000000000006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32.23191887, -9.25300946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