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SAF064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SAF064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-9.24747980000000069, 32.26788890000000265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32.26817848, -9.24789217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