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SAF080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SAF080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-9.2388451000000007, 32.26961599999999919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32.26587600, -9.24226734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