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-9.25528710000000032, 32.24639909999999787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32.26679549, -9.24622619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