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SAF635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SAF635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SAF635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-9.22219229999999968, 32.32851200000000347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32.32138968, -9.21986150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