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-9.24705999999999939, 32.23329999999999984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32.23191887, -9.25300946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