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SAF654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SAF654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SAF654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-9.2428758000000002, 32.24583789999999794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32.26588890, -9.24233330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