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SAF662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SAF662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SAF662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-9.25475100000000062, 32.26362509999999872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32.26271188, -9.25494616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