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-9.23273999999999972, 32.31562999999999874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32.31532200, -9.23228200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