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SAF683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SAF683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SAF683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-9.21097999999999928, 32.29406000000000176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32.29823848, -9.20944090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