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-9.23103290000000065, 32.3246569000000008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32.31532200, -9.23228200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