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SAF695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-9.20648899999999948, 32.2794280000000029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32.27974932, -9.20692362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