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SAF697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SAF697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-9.26512899999999995, 32.33373100000000022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32.31611940, -9.24577780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