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SAF709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SAF709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-9.2254170000000002, 32.31266699999999759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32.31400314, -9.22648684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