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SET080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SET080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SET080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32.9912,-7.60858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32.9881766,-7.6128868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