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33.27126,-7.569437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33.269592,-7.574320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