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SET1023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SET1023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SET1023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33.2809722,-7.5699444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33.277742,-7.580344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