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32.995136,-7.584786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32.996898,-7.611704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