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32.993139,-7.65175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32.997240,-7.635046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