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SET1031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SET1031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33.0059169,-7.608694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33.006154,-7.616899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