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SET1046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SET1046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SET1046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33.256667,-7.578611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33.265154,-7.583191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