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33.0028,-7.63661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33.002584,-7.633448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