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SET924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SET924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SET924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32.9959722,-7.6439444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32.997240,-7.635046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